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848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6250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2392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4131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9844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6160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4034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257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6342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2932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478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5525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7375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666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30594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6093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96346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029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657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78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139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265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361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892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89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830E-364E-4670-97CA-586882E7EDB3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0BB17-99F9-40FB-A853-E41435530438}" type="slidenum">
              <a:rPr lang="es-AR" smtClean="0"/>
              <a:t>‹Nº›</a:t>
            </a:fld>
            <a:endParaRPr lang="es-AR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2616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80FCA-116F-4321-8DE2-3ED9D19CA416}" type="datetimeFigureOut">
              <a:rPr lang="es-AR" smtClean="0"/>
              <a:t>20/11/2024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AC6A0-0707-46E8-AE9B-1F4D9F3EAC1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173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8771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58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4393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Diseño personalizado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 Latorre</dc:creator>
  <cp:lastModifiedBy>May Latorre</cp:lastModifiedBy>
  <cp:revision>2</cp:revision>
  <dcterms:created xsi:type="dcterms:W3CDTF">2024-11-20T16:23:33Z</dcterms:created>
  <dcterms:modified xsi:type="dcterms:W3CDTF">2024-11-20T16:24:06Z</dcterms:modified>
</cp:coreProperties>
</file>